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A51EC-88A1-48B2-8D34-7C9F4B7662F8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7D988-9B91-4321-9830-F32A29A69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06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30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78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96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99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75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05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57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08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78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79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64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99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82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21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89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05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26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93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77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11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61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96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2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7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73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35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40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7D988-9B91-4321-9830-F32A29A695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54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C265F-EFAB-4E8C-A312-F2BFB6E63784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DDB5-EEB3-4EC0-AC5E-FA855769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960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C265F-EFAB-4E8C-A312-F2BFB6E63784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DDB5-EEB3-4EC0-AC5E-FA855769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36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C265F-EFAB-4E8C-A312-F2BFB6E63784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DDB5-EEB3-4EC0-AC5E-FA855769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15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C265F-EFAB-4E8C-A312-F2BFB6E63784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DDB5-EEB3-4EC0-AC5E-FA855769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1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C265F-EFAB-4E8C-A312-F2BFB6E63784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DDB5-EEB3-4EC0-AC5E-FA855769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58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C265F-EFAB-4E8C-A312-F2BFB6E63784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DDB5-EEB3-4EC0-AC5E-FA855769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49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C265F-EFAB-4E8C-A312-F2BFB6E63784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DDB5-EEB3-4EC0-AC5E-FA855769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87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C265F-EFAB-4E8C-A312-F2BFB6E63784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DDB5-EEB3-4EC0-AC5E-FA855769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0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C265F-EFAB-4E8C-A312-F2BFB6E63784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DDB5-EEB3-4EC0-AC5E-FA855769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C265F-EFAB-4E8C-A312-F2BFB6E63784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DDB5-EEB3-4EC0-AC5E-FA855769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71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C265F-EFAB-4E8C-A312-F2BFB6E63784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DDB5-EEB3-4EC0-AC5E-FA855769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9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C265F-EFAB-4E8C-A312-F2BFB6E63784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CDDB5-EEB3-4EC0-AC5E-FA855769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8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44369" y="486519"/>
            <a:ext cx="514916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Mammals</a:t>
            </a:r>
            <a:endParaRPr lang="en-US" sz="96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698" name="Picture 2" descr="Image result for mammals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316" y="944832"/>
            <a:ext cx="760095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24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903" t="37216" r="71181" b="14678"/>
          <a:stretch/>
        </p:blipFill>
        <p:spPr>
          <a:xfrm>
            <a:off x="1842654" y="2161310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3454" y="5943601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Chicken is a bird. It is not a mammal.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 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900759" y="3886200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hicke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036" y="2348698"/>
            <a:ext cx="3420416" cy="339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1842654" y="3886200"/>
            <a:ext cx="1252238" cy="1593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68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903" t="37216" r="71181" b="14678"/>
          <a:stretch/>
        </p:blipFill>
        <p:spPr>
          <a:xfrm>
            <a:off x="1842654" y="2161310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3454" y="5943601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Cobra is not a mammal. It moves along the ground and lay eggs. It is a reptile.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 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816352" y="4298904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629507" y="4378569"/>
            <a:ext cx="1252238" cy="1593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Image result for cobra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547" y="1918425"/>
            <a:ext cx="381000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74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903" t="37216" r="71181" b="14678"/>
          <a:stretch/>
        </p:blipFill>
        <p:spPr>
          <a:xfrm>
            <a:off x="1842654" y="2161310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3454" y="5943601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Dolphin gives birth to young one. It is a mammal.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952157" y="4777206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Dolphins PNG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90" y="2161310"/>
            <a:ext cx="5725352" cy="338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09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903" t="37216" r="71181" b="14678"/>
          <a:stretch/>
        </p:blipFill>
        <p:spPr>
          <a:xfrm>
            <a:off x="1842654" y="2161310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3454" y="5943601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Elephant is the largest land mammal.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 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992336" y="5265680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Download Elephant Photo Background - Elephant Wallpaper Hd 1080p - Full  Size PNG Image - PNGk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922" y="1954790"/>
            <a:ext cx="37242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29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9627" t="37922" r="55457" b="13972"/>
          <a:stretch/>
        </p:blipFill>
        <p:spPr>
          <a:xfrm>
            <a:off x="1561300" y="2175164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3454" y="5943601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Horse is a mammal. The young one of a horse is called as colt.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 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090810" y="2367735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Image result for animalswith young on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6" t="50185" r="-444" b="4799"/>
          <a:stretch/>
        </p:blipFill>
        <p:spPr bwMode="auto">
          <a:xfrm>
            <a:off x="6283036" y="1678798"/>
            <a:ext cx="3770142" cy="426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03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9627" t="37922" r="55457" b="13972"/>
          <a:stretch/>
        </p:blipFill>
        <p:spPr>
          <a:xfrm>
            <a:off x="1561300" y="2175164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3454" y="5943601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Humans are the most intelligent mammal.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 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208009" y="2801712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mage result for huma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132" y="2175164"/>
            <a:ext cx="4158787" cy="277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85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9627" t="37922" r="55457" b="13972"/>
          <a:stretch/>
        </p:blipFill>
        <p:spPr>
          <a:xfrm>
            <a:off x="1561300" y="2175164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3454" y="5943601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Kangaroo is a mammal. Kangaroo do not walk, it jumps everywhere.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 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208009" y="3271068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Image result for kangro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927" y="2001451"/>
            <a:ext cx="3981183" cy="349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02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9627" t="37922" r="55457" b="13972"/>
          <a:stretch/>
        </p:blipFill>
        <p:spPr>
          <a:xfrm>
            <a:off x="1561300" y="2175164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3454" y="5943601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Koala is a mammal. Just like kangaroo even koala also keeps the young one in their pouch.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 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081400" y="3749050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Image result for koala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339" y="1959339"/>
            <a:ext cx="3579422" cy="357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43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9627" t="37922" r="55457" b="13972"/>
          <a:stretch/>
        </p:blipFill>
        <p:spPr>
          <a:xfrm>
            <a:off x="1561300" y="2175164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3454" y="5943601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It is a mammal. Llamas communicate by humming.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 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109535" y="4269555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Image result for illam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944" y="2175164"/>
            <a:ext cx="3464211" cy="346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27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9627" t="37922" r="55457" b="13972"/>
          <a:stretch/>
        </p:blipFill>
        <p:spPr>
          <a:xfrm>
            <a:off x="1561300" y="2175164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3454" y="5943601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It is a sea mammal. It is also called as sea cow.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 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109535" y="4733789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African manatees omnivorous - new study sheds light on manatee di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000" y="2175164"/>
            <a:ext cx="4728313" cy="353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83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5990" y="552377"/>
            <a:ext cx="10083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Mammals are covered with hair or fur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pic>
        <p:nvPicPr>
          <p:cNvPr id="4" name="Picture 6" descr="Pin on WILD LIF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177" y="2102127"/>
            <a:ext cx="5769468" cy="364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87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9627" t="37922" r="55457" b="13972"/>
          <a:stretch/>
        </p:blipFill>
        <p:spPr>
          <a:xfrm>
            <a:off x="1561300" y="2175164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3454" y="5943601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Mouse is a mammal. Plural of mouse is mice.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208009" y="5163610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Image result for animal mous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246" y="2004880"/>
            <a:ext cx="48768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13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0023" t="37316" r="35061" b="14578"/>
          <a:stretch/>
        </p:blipFill>
        <p:spPr>
          <a:xfrm>
            <a:off x="1561300" y="2175164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4718" y="5818789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Parrot is a bird.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854718" y="2392274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Image result for parro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300" y="2106818"/>
            <a:ext cx="3142318" cy="390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641763" y="2471937"/>
            <a:ext cx="1252238" cy="1593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10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0023" t="37316" r="35061" b="14578"/>
          <a:stretch/>
        </p:blipFill>
        <p:spPr>
          <a:xfrm>
            <a:off x="1561300" y="2175164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4718" y="5818789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Penguin is a bird.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854718" y="2852530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698034" y="2936171"/>
            <a:ext cx="1252238" cy="1593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 descr="Image result for pengui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391" y="1748526"/>
            <a:ext cx="4472581" cy="38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19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0023" t="37316" r="35061" b="14578"/>
          <a:stretch/>
        </p:blipFill>
        <p:spPr>
          <a:xfrm>
            <a:off x="1561300" y="2175164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4718" y="5818789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Platypus is a mammal. It lays egg. It is a semi aquatic animals which has webbed feet.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854718" y="3364013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Image result for platypus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568" y="1919993"/>
            <a:ext cx="5278596" cy="352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34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0023" t="37316" r="35061" b="14578"/>
          <a:stretch/>
        </p:blipFill>
        <p:spPr>
          <a:xfrm>
            <a:off x="1561300" y="2175164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4718" y="5818789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Polar bear is a mammal. It has 42 teeth.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 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854718" y="3837649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in on WILD LIF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165" y="2015493"/>
            <a:ext cx="5769468" cy="364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57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0023" t="37316" r="35061" b="14578"/>
          <a:stretch/>
        </p:blipFill>
        <p:spPr>
          <a:xfrm>
            <a:off x="1561300" y="2175164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4718" y="5818789"/>
            <a:ext cx="11319164" cy="86177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Porpoises and dolphins have similar appearance, but a porpoise is usually smaller and chubbier than a dolphin. They are small toothed whales. Porpoise is a mammal.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854718" y="4301883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Image result for porpoise 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3" t="21205" r="14044" b="22962"/>
          <a:stretch/>
        </p:blipFill>
        <p:spPr bwMode="auto">
          <a:xfrm>
            <a:off x="5472331" y="1941340"/>
            <a:ext cx="4600289" cy="343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6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0023" t="37316" r="35061" b="14578"/>
          <a:stretch/>
        </p:blipFill>
        <p:spPr>
          <a:xfrm>
            <a:off x="1561300" y="2175164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4718" y="5818789"/>
            <a:ext cx="11319164" cy="86177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Salamander lives both in land and water. It lays egg on the water. It is not a mammal, it is an amphibian.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854718" y="4763172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Image result for salamander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015" y="1725920"/>
            <a:ext cx="4092868" cy="409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848198" y="4922499"/>
            <a:ext cx="15983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92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0023" t="37316" r="35061" b="14578"/>
          <a:stretch/>
        </p:blipFill>
        <p:spPr>
          <a:xfrm>
            <a:off x="1561300" y="2175164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4718" y="5818789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Seal is a mammal. Seal do not have any legs. Instead they have four flippers.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 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854718" y="5198126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4" descr="Seal PNG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686" y="1898789"/>
            <a:ext cx="3617991" cy="361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75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7079" t="36202" r="18005" b="15692"/>
          <a:stretch/>
        </p:blipFill>
        <p:spPr>
          <a:xfrm>
            <a:off x="1350284" y="2175164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4718" y="5818789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Shark is an aquatic animal that lays egg. It breathe through gills. It is a fish not a mammal.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 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909176" y="2454268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Image result for Shark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964" y="2249738"/>
            <a:ext cx="5093166" cy="349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1646876" y="2610598"/>
            <a:ext cx="105710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23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7079" t="36202" r="18005" b="15692"/>
          <a:stretch/>
        </p:blipFill>
        <p:spPr>
          <a:xfrm>
            <a:off x="1350284" y="2175164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4718" y="5818789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Squirrel is a mammal. Squirrels live on all continents except Australia and Antarctica.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1996" y="474563"/>
            <a:ext cx="9364608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 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854718" y="2960705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Image result for squirrel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6" y="2175164"/>
            <a:ext cx="3313281" cy="33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89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404" y="580072"/>
            <a:ext cx="11555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Mammals are warm blooded animals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pic>
        <p:nvPicPr>
          <p:cNvPr id="21506" name="Picture 2" descr="Image result for warm blooded anima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6"/>
          <a:stretch/>
        </p:blipFill>
        <p:spPr bwMode="auto">
          <a:xfrm>
            <a:off x="789823" y="2025748"/>
            <a:ext cx="10631109" cy="364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9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7079" t="36202" r="18005" b="15692"/>
          <a:stretch/>
        </p:blipFill>
        <p:spPr>
          <a:xfrm>
            <a:off x="1350284" y="2175164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4718" y="5818789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Tarantula is a type of spider. It is an invertebrate.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 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854718" y="3367989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8" name="Picture 6" descr="Image result for tarantula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872" y="2597343"/>
            <a:ext cx="2686098" cy="268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1763256" y="3606980"/>
            <a:ext cx="138790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28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7079" t="36202" r="18005" b="15692"/>
          <a:stretch/>
        </p:blipFill>
        <p:spPr>
          <a:xfrm>
            <a:off x="1350284" y="2175164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4718" y="5818789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Tiger is a mammal. Tiger is a nocturnal animal.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 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924842" y="3900054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iger png image - PNG #2356 - Free PNG Images | Star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064" y="2342935"/>
            <a:ext cx="4149063" cy="311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2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7079" t="36202" r="18005" b="15692"/>
          <a:stretch/>
        </p:blipFill>
        <p:spPr>
          <a:xfrm>
            <a:off x="1350284" y="2175164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4718" y="5818789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Turtle is a reptile. It is not a mammal.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 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854718" y="4350221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 descr="Image result for turtl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601" y="2475913"/>
            <a:ext cx="5132245" cy="284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673841" y="4509548"/>
            <a:ext cx="10176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2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7079" t="36202" r="18005" b="15692"/>
          <a:stretch/>
        </p:blipFill>
        <p:spPr>
          <a:xfrm>
            <a:off x="1350284" y="2175164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4718" y="5818789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Whale is a mammal. Blue whale is the biggest mammal.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 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996993" y="4879471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2" descr="Download Blue Whale Transparent HQ PNG Image | FreePNGIm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15" y="3092865"/>
            <a:ext cx="5075177" cy="127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6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7079" t="36202" r="18005" b="15692"/>
          <a:stretch/>
        </p:blipFill>
        <p:spPr>
          <a:xfrm>
            <a:off x="1350284" y="2175164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4718" y="5818789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Zebra is a mammal. Every zebra has a unique pattern of black and white stripes.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 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854718" y="5320918"/>
            <a:ext cx="773723" cy="375079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0" name="Picture 2" descr="Image result for zebra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351" y="1723679"/>
            <a:ext cx="5105725" cy="371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67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mage result for notice boar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33"/>
          <a:stretch/>
        </p:blipFill>
        <p:spPr bwMode="auto">
          <a:xfrm>
            <a:off x="1031064" y="252919"/>
            <a:ext cx="9525000" cy="623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19097" y="1475545"/>
            <a:ext cx="53606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u="sng" dirty="0" smtClean="0">
                <a:latin typeface="Eras Bold ITC" panose="020B0907030504020204" pitchFamily="34" charset="0"/>
              </a:rPr>
              <a:t>Homework</a:t>
            </a:r>
          </a:p>
          <a:p>
            <a:pPr algn="ctr">
              <a:lnSpc>
                <a:spcPct val="150000"/>
              </a:lnSpc>
            </a:pPr>
            <a:r>
              <a:rPr lang="en-US" sz="4000" dirty="0" smtClean="0">
                <a:latin typeface="Eras Bold ITC" panose="020B0907030504020204" pitchFamily="34" charset="0"/>
              </a:rPr>
              <a:t>EVS 1A Workbook</a:t>
            </a:r>
          </a:p>
          <a:p>
            <a:pPr algn="ctr">
              <a:lnSpc>
                <a:spcPct val="150000"/>
              </a:lnSpc>
            </a:pPr>
            <a:r>
              <a:rPr lang="en-US" sz="4000" dirty="0" smtClean="0">
                <a:latin typeface="Eras Bold ITC" panose="020B0907030504020204" pitchFamily="34" charset="0"/>
              </a:rPr>
              <a:t>Page </a:t>
            </a:r>
            <a:r>
              <a:rPr lang="en-US" sz="4000" dirty="0" smtClean="0">
                <a:latin typeface="Eras Bold ITC" panose="020B0907030504020204" pitchFamily="34" charset="0"/>
              </a:rPr>
              <a:t>63</a:t>
            </a:r>
            <a:endParaRPr lang="en-US" sz="4000" dirty="0" smtClean="0">
              <a:latin typeface="Eras Bold ITC" panose="020B0907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4000" dirty="0" smtClean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9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0230" y="608647"/>
            <a:ext cx="10083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Mammals breathe through lungs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pic>
        <p:nvPicPr>
          <p:cNvPr id="1026" name="Picture 2" descr="Image result for lungs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141" y="2055582"/>
            <a:ext cx="4670474" cy="389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52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2997" y="1111788"/>
            <a:ext cx="10083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Mammals do not lay egg, they give birth to young ones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pic>
        <p:nvPicPr>
          <p:cNvPr id="5" name="Picture 4" descr="Image result for animalswith young on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t="50185" r="-444" b="4799"/>
          <a:stretch/>
        </p:blipFill>
        <p:spPr bwMode="auto">
          <a:xfrm>
            <a:off x="2926616" y="3018156"/>
            <a:ext cx="6436659" cy="331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2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2997" y="1111788"/>
            <a:ext cx="10083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Mammals produce milk for their young one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pic>
        <p:nvPicPr>
          <p:cNvPr id="2052" name="Picture 4" descr="Image result for animalswith young on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84"/>
          <a:stretch/>
        </p:blipFill>
        <p:spPr bwMode="auto">
          <a:xfrm>
            <a:off x="2926616" y="3004088"/>
            <a:ext cx="6436659" cy="331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44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903" t="37216" r="71181" b="14678"/>
          <a:stretch/>
        </p:blipFill>
        <p:spPr>
          <a:xfrm>
            <a:off x="1842654" y="2161310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3454" y="5943601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Anteaters are mammals that lay egg. It places the egg into a pouch until it hatches.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pic>
        <p:nvPicPr>
          <p:cNvPr id="1026" name="Picture 2" descr="Image result for anteater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183" y="2687996"/>
            <a:ext cx="4617409" cy="259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 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886691" y="2355273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7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903" t="37216" r="71181" b="14678"/>
          <a:stretch/>
        </p:blipFill>
        <p:spPr>
          <a:xfrm>
            <a:off x="1842654" y="2161310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3454" y="5943601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Bats are the only mammals that can fly.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 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914826" y="2861710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Image result for ba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52" y="1856800"/>
            <a:ext cx="5237751" cy="378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34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903" t="37216" r="71181" b="14678"/>
          <a:stretch/>
        </p:blipFill>
        <p:spPr>
          <a:xfrm>
            <a:off x="1842654" y="2161310"/>
            <a:ext cx="2078182" cy="3768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3454" y="5943601"/>
            <a:ext cx="11319164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Camels are mammals. It is also called as Ship of the desert</a:t>
            </a:r>
            <a:endParaRPr lang="en-US" sz="25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54" y="692727"/>
            <a:ext cx="11319164" cy="8617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Some of the animals below are mammals. Some are not. </a:t>
            </a:r>
          </a:p>
          <a:p>
            <a:pPr algn="ctr"/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Cross out the animals that are not mammals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957029" y="3430395"/>
            <a:ext cx="706582" cy="3186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Download Camel Png Image HQ PNG Image | FreePNGIm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151" y="2641996"/>
            <a:ext cx="3507217" cy="280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45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1030</Words>
  <Application>Microsoft Office PowerPoint</Application>
  <PresentationFormat>Widescreen</PresentationFormat>
  <Paragraphs>121</Paragraphs>
  <Slides>35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Arial Narrow</vt:lpstr>
      <vt:lpstr>Calibri</vt:lpstr>
      <vt:lpstr>Calibri Light</vt:lpstr>
      <vt:lpstr>Eras Bold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17</cp:revision>
  <dcterms:created xsi:type="dcterms:W3CDTF">2021-02-16T09:40:29Z</dcterms:created>
  <dcterms:modified xsi:type="dcterms:W3CDTF">2021-02-16T14:19:13Z</dcterms:modified>
</cp:coreProperties>
</file>